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Source Code Pro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c422b93de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bc422b93d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bc422b93de_0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bc422b93d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bc422b93de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bc422b93d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bc422b93de_0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bc422b93d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c422b93de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c422b93d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bc422b93de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bc422b93d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bc422b93de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bc422b93d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bc50ecae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bc50ecae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bc422b93d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bc422b93d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c422b93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c422b93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bc422b93d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bc422b93d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bc422b93d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bc422b93d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 TFG 2022-2023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Ramírez Fernández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625" y="1592325"/>
            <a:ext cx="4412050" cy="2378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Buscador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170775" y="16260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600" y="1572375"/>
            <a:ext cx="4315299" cy="23318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type="title"/>
          </p:nvPr>
        </p:nvSpPr>
        <p:spPr>
          <a:xfrm>
            <a:off x="170775" y="576975"/>
            <a:ext cx="33552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Nosotros /  Contacto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170775" y="16260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3">
            <a:alphaModFix/>
          </a:blip>
          <a:srcRect b="0" l="0" r="6542" t="0"/>
          <a:stretch/>
        </p:blipFill>
        <p:spPr>
          <a:xfrm>
            <a:off x="839950" y="1992975"/>
            <a:ext cx="3230400" cy="19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 rotWithShape="1">
          <a:blip r:embed="rId4">
            <a:alphaModFix/>
          </a:blip>
          <a:srcRect b="0" l="0" r="4561" t="0"/>
          <a:stretch/>
        </p:blipFill>
        <p:spPr>
          <a:xfrm>
            <a:off x="5100775" y="1992975"/>
            <a:ext cx="3230400" cy="197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35" name="Google Shape;13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675" y="1786050"/>
            <a:ext cx="4218326" cy="2736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36" name="Google Shape;13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0350" y="1786050"/>
            <a:ext cx="4218326" cy="273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>
            <p:ph type="title"/>
          </p:nvPr>
        </p:nvSpPr>
        <p:spPr>
          <a:xfrm>
            <a:off x="170775" y="576975"/>
            <a:ext cx="30717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Registro / Inicio de sesión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275" y="1590925"/>
            <a:ext cx="4376025" cy="2364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Perfil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170775" y="16260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850" y="1587700"/>
            <a:ext cx="4270301" cy="2307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Carrito de la compra</a:t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170775" y="16260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 b="0" l="-3746" r="1673" t="0"/>
          <a:stretch/>
        </p:blipFill>
        <p:spPr>
          <a:xfrm>
            <a:off x="2154000" y="1479425"/>
            <a:ext cx="4591577" cy="24964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Motor de pago (Stripe)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7325" y="1592925"/>
            <a:ext cx="4124950" cy="22857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Administración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</a:t>
            </a:r>
            <a:endParaRPr/>
          </a:p>
        </p:txBody>
      </p:sp>
      <p:sp>
        <p:nvSpPr>
          <p:cNvPr id="173" name="Google Shape;173;p29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Visión General | Resúmen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76650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Página web de una tienda física de juegos, juegos de mesa, cartas, merchandising, comics/libros... Es una página web en la que puedes consultar todo tipo de productos, mostrándolos por categoría, marca o incluso buscándolos por nombres a través de un buscador incluido.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/>
              <a:t>En esta web puedes crearte una cuenta como cliente para poder gestionar tu carrito de compra e incluso comprar estos productos a través de un motor de compras (Stripe) incluido en el proyecto. La web incluye una parte de administración oculta en la que puedes crear, eliminar y modificar los productos, categorías, marcas y una funcionalidad extra añadida para poder crear, eliminar y modificar eventos que se organizan en el local de la tienda.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97700" y="4674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Tienda Alrafe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813900"/>
            <a:ext cx="3180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Página de Inicio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Búsqueda de productos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Sobre Nosotros / Contacto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Registro / Inicio de Sesión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Carrito de compra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Perfil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/>
              <a:t>Página de administración</a:t>
            </a:r>
            <a:endParaRPr/>
          </a:p>
        </p:txBody>
      </p:sp>
      <p:pic>
        <p:nvPicPr>
          <p:cNvPr descr="Ordenador portátil Chromebook abierto"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4">
            <a:alphaModFix/>
          </a:blip>
          <a:srcRect b="0" l="0" r="2799" t="0"/>
          <a:stretch/>
        </p:blipFill>
        <p:spPr>
          <a:xfrm>
            <a:off x="4149250" y="990650"/>
            <a:ext cx="4360624" cy="242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6275" y="1856675"/>
            <a:ext cx="1540475" cy="2712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79" name="Google Shape;7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Base de datos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588" y="152400"/>
            <a:ext cx="58168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Guía de Estilo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3" y="152400"/>
            <a:ext cx="780288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Muestras de proyectos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170775" y="576975"/>
            <a:ext cx="2808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 de Inicio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170775" y="16260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0" l="0" r="2799" t="0"/>
          <a:stretch/>
        </p:blipFill>
        <p:spPr>
          <a:xfrm>
            <a:off x="2472288" y="1593000"/>
            <a:ext cx="4360624" cy="2420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denador portátil Chromebook abierto"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013" y="1299675"/>
            <a:ext cx="5591976" cy="33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